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66" r:id="rId4"/>
    <p:sldId id="267" r:id="rId5"/>
    <p:sldId id="268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4630400" cy="8229600"/>
  <p:notesSz cx="8229600" cy="14630400"/>
  <p:embeddedFontLst>
    <p:embeddedFont>
      <p:font typeface="Arimo" panose="020B0604020202020204" charset="0"/>
      <p:regular r:id="rId16"/>
    </p:embeddedFont>
    <p:embeddedFont>
      <p:font typeface="Outfit Extra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0223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748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Shield Insurance Analysis: Data-Driven Insights for Growth </a:t>
            </a:r>
          </a:p>
          <a:p>
            <a:pPr marL="0" indent="0">
              <a:lnSpc>
                <a:spcPts val="5550"/>
              </a:lnSpc>
              <a:buNone/>
            </a:pPr>
            <a:b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</a:b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Introduction :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presentation explores key insights and recommendations based on a comprehensive data analysis of Shield Insurance's customer base, revenue trends, and policy performance.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40"/>
    </mc:Choice>
    <mc:Fallback>
      <p:transition spd="slow" advTm="2874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45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Recommendations for Strategic Growth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673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8860" y="29098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86738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 </a:t>
            </a: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LM CHG %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calculations to track month-over-month performance trends.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11480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78860" y="415730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1530906" y="411480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Optimize marketing efforts in high-performing cities, explore ways to increase customer engagement in lower-revenue cities.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3622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78860" y="540472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530906" y="53622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Diversify sales mode strategies to enhance customer acquisition in underperforming channels.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6096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78860" y="665214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530906" y="660963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Develop age-group-specific insurance policies and promotional strategies to improve customer retention and revenue growth.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92"/>
    </mc:Choice>
    <mc:Fallback>
      <p:transition spd="slow" advTm="40992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725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Policy Preferences by Age: Tailored Product Offerings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2624971"/>
            <a:ext cx="30480" cy="4737378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3120033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28801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65260" y="292262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8517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18-25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3342203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Higher preference for term life and health insurance.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4653796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44138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65260" y="445639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26-35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4875967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Increased demand for home, auto, and health insurance.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6187559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594764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65260" y="599015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59193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36-45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6409730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Greater focus on retirement planning and investment products.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CF03D5E-B02F-F915-F219-E22B757CD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5486401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70"/>
    </mc:Choice>
    <mc:Fallback>
      <p:transition spd="slow" advTm="2227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Conclusion: Data-Driven Insights for a Brighter Future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analysis provides a clear understanding of customer distribution, revenue generation, and sales mode performance. Leverage these insights to enhance sales strategies, optimize customer engagement, and drive overall business growth.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20"/>
    </mc:Choice>
    <mc:Fallback>
      <p:transition spd="slow" advTm="2182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5"/>
    </mc:Choice>
    <mc:Fallback>
      <p:transition spd="slow" advTm="663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FBE809-8D13-7AC7-8ED7-A012DBD6C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486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97"/>
    </mc:Choice>
    <mc:Fallback>
      <p:transition spd="slow" advTm="1429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828C7E-54FB-35A3-423B-D1C377B44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399" cy="822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114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284"/>
    </mc:Choice>
    <mc:Fallback>
      <p:transition spd="slow" advTm="4628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89FDC2-80E6-F082-F590-D4F9BC5EE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6"/>
            <a:ext cx="14635123" cy="822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074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18"/>
    </mc:Choice>
    <mc:Fallback>
      <p:transition spd="slow" advTm="2901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4900C3-9A0D-1465-AEE2-0A742DAF4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" y="0"/>
            <a:ext cx="14562667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186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200"/>
    </mc:Choice>
    <mc:Fallback>
      <p:transition spd="slow" advTm="522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460350"/>
            <a:ext cx="122677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Understanding Customer Growth and Revenue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99521" y="17376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Total Customers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99521" y="224643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Shield Insurance boasts </a:t>
            </a: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27K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customers, showcasing a strong customer base.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1728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224643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company generated a total revenue of </a:t>
            </a: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989M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highlighting a successful financial performance.</a:t>
            </a: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91AF57-7EC3-40FD-E9E4-624E9FD7F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3863" y="3399731"/>
            <a:ext cx="4610324" cy="43430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F388586-5E17-AE22-0279-47384D549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9807" y="3391244"/>
            <a:ext cx="3969898" cy="43344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12"/>
    </mc:Choice>
    <mc:Fallback>
      <p:transition spd="slow" advTm="2461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7594"/>
            <a:ext cx="100854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Sales Mode Performance: A Deep Dive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200394" y="4087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Offline Agent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191"/>
            <a:ext cx="42418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Dominates with </a:t>
            </a: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55.67%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of revenue and customer acquisition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274231" y="4412456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5430083" y="4536400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481304" y="30897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Online Sales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481304" y="3580209"/>
            <a:ext cx="435530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Contributes significantly, showcasing a growing digital presence</a:t>
            </a:r>
            <a:endParaRPr lang="en-US" sz="17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7910393" y="2890361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8066246" y="3014305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9481304" y="5085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Direct Sales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9481304" y="5576173"/>
            <a:ext cx="435530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Accounts for a smaller proportion, indicating potential for expansion</a:t>
            </a:r>
            <a:endParaRPr lang="en-US" sz="175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910393" y="5934432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8066246" y="6058376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09"/>
    </mc:Choice>
    <mc:Fallback>
      <p:transition spd="slow" advTm="2420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4809" y="460350"/>
            <a:ext cx="129207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Age Group Insights: Targeting the Right Audience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854809" y="1619726"/>
            <a:ext cx="29465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Distribution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54809" y="242465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Customers aged </a:t>
            </a: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31-40 years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contribute the most, with </a:t>
            </a: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10,460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customers.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16101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Settlement Amounts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30882" y="240551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Older age groups drive higher settlement amounts, indicating a greater need for insurance.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E2EEC9-0486-AC14-22D4-B6354D2BD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771" y="3955270"/>
            <a:ext cx="9768857" cy="30606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16"/>
    </mc:Choice>
    <mc:Fallback>
      <p:transition spd="slow" advTm="22716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7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City-Wise Performance: Localizing Strategies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95161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Mumbai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920014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Leads in total revenue with </a:t>
            </a: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240M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showcasing a strong market presence.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107067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14624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Delhi NCR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14624" y="5831919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Has the highest number of customers, indicating a significant customer base.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791EC9E-075C-B2F6-C7EC-BDFF5ED398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424" y="5107067"/>
            <a:ext cx="4912220" cy="26578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39"/>
    </mc:Choice>
    <mc:Fallback>
      <p:transition spd="slow" advTm="19039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352</Words>
  <Application>Microsoft Office PowerPoint</Application>
  <PresentationFormat>Custom</PresentationFormat>
  <Paragraphs>59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Arimo</vt:lpstr>
      <vt:lpstr>Arial</vt:lpstr>
      <vt:lpstr>Outfit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chandu udarapu</cp:lastModifiedBy>
  <cp:revision>2</cp:revision>
  <dcterms:created xsi:type="dcterms:W3CDTF">2025-03-06T10:05:00Z</dcterms:created>
  <dcterms:modified xsi:type="dcterms:W3CDTF">2025-03-06T12:01:05Z</dcterms:modified>
</cp:coreProperties>
</file>